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7" r:id="rId3"/>
    <p:sldId id="478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19.10.2022.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54c3d7fb-f9c4-4c69-9c8b-889e6f7925e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-sfera.hr/dodatni-digitalni-sadrzaji/54c3d7fb-f9c4-4c69-9c8b-889e6f7925ec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311197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7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dirty="0" err="1"/>
              <a:t>What</a:t>
            </a:r>
            <a:r>
              <a:rPr lang="hr-HR" dirty="0"/>
              <a:t> a </a:t>
            </a:r>
            <a:r>
              <a:rPr lang="hr-HR" dirty="0" err="1"/>
              <a:t>day</a:t>
            </a:r>
            <a:r>
              <a:rPr lang="hr-HR" dirty="0"/>
              <a:t> 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11D980-B5FC-4AE5-BD11-FBA201A7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8" y="458570"/>
            <a:ext cx="4029637" cy="5144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3FFE71F-B266-412C-8DB1-873103417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05" y="1949684"/>
            <a:ext cx="12192000" cy="31661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A077F8-2BBC-4747-AD34-8205082EE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743" y="5460945"/>
            <a:ext cx="8230749" cy="115268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C389797-92F9-4322-898D-7DD0DBC5E30D}"/>
              </a:ext>
            </a:extLst>
          </p:cNvPr>
          <p:cNvSpPr txBox="1"/>
          <p:nvPr/>
        </p:nvSpPr>
        <p:spPr>
          <a:xfrm>
            <a:off x="5821216" y="2552079"/>
            <a:ext cx="85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33CC"/>
                </a:solidFill>
              </a:rPr>
              <a:t>Bye</a:t>
            </a:r>
            <a:r>
              <a:rPr lang="hr-HR" sz="2400" dirty="0">
                <a:solidFill>
                  <a:srgbClr val="FF33CC"/>
                </a:solidFill>
              </a:rPr>
              <a:t>.  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1B35EFD-4C85-47A4-BC9B-5B0E833BB5FE}"/>
              </a:ext>
            </a:extLst>
          </p:cNvPr>
          <p:cNvSpPr txBox="1"/>
          <p:nvPr/>
        </p:nvSpPr>
        <p:spPr>
          <a:xfrm>
            <a:off x="2980983" y="2462385"/>
            <a:ext cx="180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33CC"/>
                </a:solidFill>
              </a:rPr>
              <a:t>It’s</a:t>
            </a:r>
            <a:r>
              <a:rPr lang="hr-HR" sz="2400" dirty="0">
                <a:solidFill>
                  <a:srgbClr val="FF33CC"/>
                </a:solidFill>
              </a:rPr>
              <a:t> </a:t>
            </a:r>
            <a:r>
              <a:rPr lang="hr-HR" sz="2400" dirty="0" err="1">
                <a:solidFill>
                  <a:srgbClr val="FF33CC"/>
                </a:solidFill>
              </a:rPr>
              <a:t>delicious</a:t>
            </a:r>
            <a:r>
              <a:rPr lang="hr-HR" sz="2400" dirty="0">
                <a:solidFill>
                  <a:srgbClr val="FF33CC"/>
                </a:solidFill>
              </a:rPr>
              <a:t>.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C12EB6C-60A8-4D27-B1BC-8674CFE650EF}"/>
              </a:ext>
            </a:extLst>
          </p:cNvPr>
          <p:cNvSpPr txBox="1"/>
          <p:nvPr/>
        </p:nvSpPr>
        <p:spPr>
          <a:xfrm>
            <a:off x="10403040" y="2462384"/>
            <a:ext cx="16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33CC"/>
                </a:solidFill>
              </a:rPr>
              <a:t>I’m</a:t>
            </a:r>
            <a:r>
              <a:rPr lang="hr-HR" sz="2400" dirty="0">
                <a:solidFill>
                  <a:srgbClr val="FF33CC"/>
                </a:solidFill>
              </a:rPr>
              <a:t> </a:t>
            </a:r>
            <a:r>
              <a:rPr lang="hr-HR" sz="2400" dirty="0" err="1">
                <a:solidFill>
                  <a:srgbClr val="FF33CC"/>
                </a:solidFill>
              </a:rPr>
              <a:t>happy</a:t>
            </a:r>
            <a:r>
              <a:rPr lang="hr-HR" sz="2400" dirty="0">
                <a:solidFill>
                  <a:srgbClr val="FF33CC"/>
                </a:solidFill>
              </a:rPr>
              <a:t>.  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0A4E830-F6EE-4143-BA86-5423A4FE6503}"/>
              </a:ext>
            </a:extLst>
          </p:cNvPr>
          <p:cNvSpPr txBox="1"/>
          <p:nvPr/>
        </p:nvSpPr>
        <p:spPr>
          <a:xfrm>
            <a:off x="8247921" y="2462385"/>
            <a:ext cx="168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33CC"/>
                </a:solidFill>
              </a:rPr>
              <a:t>I’m</a:t>
            </a:r>
            <a:r>
              <a:rPr lang="hr-HR" sz="2400" dirty="0">
                <a:solidFill>
                  <a:srgbClr val="FF33CC"/>
                </a:solidFill>
              </a:rPr>
              <a:t> </a:t>
            </a:r>
            <a:r>
              <a:rPr lang="hr-HR" sz="2400" dirty="0" err="1">
                <a:solidFill>
                  <a:srgbClr val="FF33CC"/>
                </a:solidFill>
              </a:rPr>
              <a:t>in</a:t>
            </a:r>
            <a:r>
              <a:rPr lang="hr-HR" sz="2400" dirty="0">
                <a:solidFill>
                  <a:srgbClr val="FF33CC"/>
                </a:solidFill>
              </a:rPr>
              <a:t> love.  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B96997E-400C-464C-B870-5D8862DAAC55}"/>
              </a:ext>
            </a:extLst>
          </p:cNvPr>
          <p:cNvSpPr txBox="1"/>
          <p:nvPr/>
        </p:nvSpPr>
        <p:spPr>
          <a:xfrm>
            <a:off x="14805" y="2462385"/>
            <a:ext cx="291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33CC"/>
                </a:solidFill>
              </a:rPr>
              <a:t>Best </a:t>
            </a:r>
            <a:r>
              <a:rPr lang="hr-HR" sz="2400" dirty="0" err="1">
                <a:solidFill>
                  <a:srgbClr val="FF33CC"/>
                </a:solidFill>
              </a:rPr>
              <a:t>Friends</a:t>
            </a:r>
            <a:r>
              <a:rPr lang="hr-HR" sz="2400" dirty="0">
                <a:solidFill>
                  <a:srgbClr val="FF33CC"/>
                </a:solidFill>
              </a:rPr>
              <a:t> </a:t>
            </a:r>
            <a:r>
              <a:rPr lang="hr-HR" sz="2400" dirty="0" err="1">
                <a:solidFill>
                  <a:srgbClr val="FF33CC"/>
                </a:solidFill>
              </a:rPr>
              <a:t>Forever</a:t>
            </a:r>
            <a:r>
              <a:rPr lang="hr-HR" sz="2400" dirty="0">
                <a:solidFill>
                  <a:srgbClr val="FF33CC"/>
                </a:solidFill>
              </a:rPr>
              <a:t>.  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4EBE469-E2F7-451D-B4E2-F98375EA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675" y="0"/>
            <a:ext cx="6964325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8E40A46-9D1B-46D0-A84E-5D458831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13"/>
            <a:ext cx="7552223" cy="52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58B6C6-7D67-466A-926B-0870C99D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21" y="1000436"/>
            <a:ext cx="7797528" cy="585756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D53325D-3ABB-454F-96D6-441FC08D85A7}"/>
              </a:ext>
            </a:extLst>
          </p:cNvPr>
          <p:cNvSpPr txBox="1"/>
          <p:nvPr/>
        </p:nvSpPr>
        <p:spPr>
          <a:xfrm>
            <a:off x="494675" y="390094"/>
            <a:ext cx="2615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p. 30</a:t>
            </a:r>
            <a:r>
              <a:rPr lang="hr-HR" dirty="0"/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21C0475-05A6-46A2-B8E5-046E999EE383}"/>
              </a:ext>
            </a:extLst>
          </p:cNvPr>
          <p:cNvSpPr txBox="1"/>
          <p:nvPr/>
        </p:nvSpPr>
        <p:spPr>
          <a:xfrm>
            <a:off x="5565913" y="3005886"/>
            <a:ext cx="9538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😪</a:t>
            </a:r>
            <a:endParaRPr lang="hr-HR" sz="8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5C275BE-5A00-4402-88E0-CD52C34E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02" y="2849140"/>
            <a:ext cx="1233040" cy="1404807"/>
          </a:xfrm>
          <a:prstGeom prst="rect">
            <a:avLst/>
          </a:prstGeom>
        </p:spPr>
      </p:pic>
      <p:pic>
        <p:nvPicPr>
          <p:cNvPr id="8" name="Picture 6" descr="Slikovni rezultat za emoticons nervous face">
            <a:extLst>
              <a:ext uri="{FF2B5EF4-FFF2-40B4-BE49-F238E27FC236}">
                <a16:creationId xmlns:a16="http://schemas.microsoft.com/office/drawing/2014/main" id="{1F690125-E930-4C9F-9C3E-6AD7E86B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866" y="2849140"/>
            <a:ext cx="1265853" cy="12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9196FC6-7914-44EA-82B1-9C4181D3D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685" y="5010062"/>
            <a:ext cx="1243692" cy="123759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73DD6827-8EAA-4C93-8113-E26693A3E295}"/>
              </a:ext>
            </a:extLst>
          </p:cNvPr>
          <p:cNvSpPr txBox="1"/>
          <p:nvPr/>
        </p:nvSpPr>
        <p:spPr>
          <a:xfrm>
            <a:off x="5473148" y="4924218"/>
            <a:ext cx="1497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0" dirty="0"/>
              <a:t>😠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B8DD4B6-4258-41BB-9EE5-6F0A797A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16" y="4899990"/>
            <a:ext cx="1202662" cy="12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F15E33F0-CF41-42EC-AFDA-40F3BDDBA8C3}"/>
              </a:ext>
            </a:extLst>
          </p:cNvPr>
          <p:cNvSpPr txBox="1"/>
          <p:nvPr/>
        </p:nvSpPr>
        <p:spPr>
          <a:xfrm>
            <a:off x="8776691" y="4707096"/>
            <a:ext cx="2093843" cy="1619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9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😔</a:t>
            </a:r>
            <a:endParaRPr lang="hr-HR" sz="9600" dirty="0"/>
          </a:p>
        </p:txBody>
      </p:sp>
    </p:spTree>
    <p:extLst>
      <p:ext uri="{BB962C8B-B14F-4D97-AF65-F5344CB8AC3E}">
        <p14:creationId xmlns:p14="http://schemas.microsoft.com/office/powerpoint/2010/main" val="21437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541969-09BA-4675-BCBD-A9B16FC2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98"/>
            <a:ext cx="12192000" cy="488560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3CB2385-680E-4842-8C6F-D35CB97A8372}"/>
              </a:ext>
            </a:extLst>
          </p:cNvPr>
          <p:cNvSpPr txBox="1"/>
          <p:nvPr/>
        </p:nvSpPr>
        <p:spPr>
          <a:xfrm>
            <a:off x="7762461" y="4161243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were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451C2EC-A016-4D1D-B5E9-53546B7C8018}"/>
              </a:ext>
            </a:extLst>
          </p:cNvPr>
          <p:cNvSpPr txBox="1"/>
          <p:nvPr/>
        </p:nvSpPr>
        <p:spPr>
          <a:xfrm>
            <a:off x="3332922" y="4591496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said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4BF2DB8-1A16-446C-AA09-292A9FAB2404}"/>
              </a:ext>
            </a:extLst>
          </p:cNvPr>
          <p:cNvSpPr txBox="1"/>
          <p:nvPr/>
        </p:nvSpPr>
        <p:spPr>
          <a:xfrm>
            <a:off x="5102087" y="4161244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came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D6F2590-1942-4B32-84F4-290B2AFA992D}"/>
              </a:ext>
            </a:extLst>
          </p:cNvPr>
          <p:cNvSpPr txBox="1"/>
          <p:nvPr/>
        </p:nvSpPr>
        <p:spPr>
          <a:xfrm>
            <a:off x="6639342" y="3699579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missed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EC98415-FBEB-41B5-B671-ED0291729F46}"/>
              </a:ext>
            </a:extLst>
          </p:cNvPr>
          <p:cNvSpPr txBox="1"/>
          <p:nvPr/>
        </p:nvSpPr>
        <p:spPr>
          <a:xfrm>
            <a:off x="9939130" y="3247093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     ran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EAD3E63-EF7B-411E-A7FD-998350D04FA2}"/>
              </a:ext>
            </a:extLst>
          </p:cNvPr>
          <p:cNvSpPr txBox="1"/>
          <p:nvPr/>
        </p:nvSpPr>
        <p:spPr>
          <a:xfrm>
            <a:off x="6639342" y="3198166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had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D725A0B-5FEF-403A-A4A4-A954805DDDFA}"/>
              </a:ext>
            </a:extLst>
          </p:cNvPr>
          <p:cNvSpPr txBox="1"/>
          <p:nvPr/>
        </p:nvSpPr>
        <p:spPr>
          <a:xfrm>
            <a:off x="3869634" y="3249254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got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A33EF92-14B8-45EF-B001-68B865D900B5}"/>
              </a:ext>
            </a:extLst>
          </p:cNvPr>
          <p:cNvSpPr txBox="1"/>
          <p:nvPr/>
        </p:nvSpPr>
        <p:spPr>
          <a:xfrm>
            <a:off x="1093304" y="3230761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woke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55D287B-E7F5-4481-891C-B006EE328057}"/>
              </a:ext>
            </a:extLst>
          </p:cNvPr>
          <p:cNvSpPr txBox="1"/>
          <p:nvPr/>
        </p:nvSpPr>
        <p:spPr>
          <a:xfrm>
            <a:off x="8772940" y="2736501"/>
            <a:ext cx="168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started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171070D-4012-4C92-BE16-61D84897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8" y="780176"/>
            <a:ext cx="10116757" cy="32228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5B4813-F28F-4189-81BA-2B485BB5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49" y="3798012"/>
            <a:ext cx="9888330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CCACDFD-B21B-44AD-9A2E-04FB2C041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25" y="133145"/>
            <a:ext cx="8230017" cy="61909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A07A9FD-286E-42AD-BF06-6267F320F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557" y="133145"/>
            <a:ext cx="3586443" cy="253707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2C9DB7-8D21-45AF-BCD4-3E8379852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603" y="2919242"/>
            <a:ext cx="3194349" cy="253707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C370DFAB-BCD7-469C-97F5-8BC394638969}"/>
              </a:ext>
            </a:extLst>
          </p:cNvPr>
          <p:cNvSpPr txBox="1"/>
          <p:nvPr/>
        </p:nvSpPr>
        <p:spPr>
          <a:xfrm>
            <a:off x="9939834" y="2094565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bought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1E380CB5-3500-4306-BA8D-350670289CA3}"/>
              </a:ext>
            </a:extLst>
          </p:cNvPr>
          <p:cNvSpPr txBox="1"/>
          <p:nvPr/>
        </p:nvSpPr>
        <p:spPr>
          <a:xfrm>
            <a:off x="9915318" y="2783786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ate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A04462D7-D7DD-47DA-B15C-9846D4EA1295}"/>
              </a:ext>
            </a:extLst>
          </p:cNvPr>
          <p:cNvSpPr txBox="1"/>
          <p:nvPr/>
        </p:nvSpPr>
        <p:spPr>
          <a:xfrm>
            <a:off x="9912134" y="3137973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saw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D134B5D5-DBBE-4CCB-B05C-75F5B221769A}"/>
              </a:ext>
            </a:extLst>
          </p:cNvPr>
          <p:cNvSpPr txBox="1"/>
          <p:nvPr/>
        </p:nvSpPr>
        <p:spPr>
          <a:xfrm>
            <a:off x="9912134" y="3447149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met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E2877C0-F462-48D6-8C34-3055633379E2}"/>
              </a:ext>
            </a:extLst>
          </p:cNvPr>
          <p:cNvSpPr txBox="1"/>
          <p:nvPr/>
        </p:nvSpPr>
        <p:spPr>
          <a:xfrm>
            <a:off x="9939834" y="3814430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came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8A9E141D-116C-4FB2-826F-CE85F5A37960}"/>
              </a:ext>
            </a:extLst>
          </p:cNvPr>
          <p:cNvSpPr txBox="1"/>
          <p:nvPr/>
        </p:nvSpPr>
        <p:spPr>
          <a:xfrm>
            <a:off x="9943932" y="4183762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had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5B740C0-BEDB-40D1-9AEA-EDD0E1E24E7F}"/>
              </a:ext>
            </a:extLst>
          </p:cNvPr>
          <p:cNvSpPr txBox="1"/>
          <p:nvPr/>
        </p:nvSpPr>
        <p:spPr>
          <a:xfrm>
            <a:off x="9939834" y="4862270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drank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4E74BFC6-C360-49D9-A3AE-17CD07D901C4}"/>
              </a:ext>
            </a:extLst>
          </p:cNvPr>
          <p:cNvSpPr txBox="1"/>
          <p:nvPr/>
        </p:nvSpPr>
        <p:spPr>
          <a:xfrm>
            <a:off x="9939834" y="4492938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got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682C526A-B344-49F5-862C-A89D3418CFBD}"/>
              </a:ext>
            </a:extLst>
          </p:cNvPr>
          <p:cNvSpPr txBox="1"/>
          <p:nvPr/>
        </p:nvSpPr>
        <p:spPr>
          <a:xfrm>
            <a:off x="9873058" y="371194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read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22B62645-2713-400E-9764-250FD319FA31}"/>
              </a:ext>
            </a:extLst>
          </p:cNvPr>
          <p:cNvSpPr txBox="1"/>
          <p:nvPr/>
        </p:nvSpPr>
        <p:spPr>
          <a:xfrm>
            <a:off x="9873058" y="681451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rode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FED520BF-09E3-4662-A9BA-29D9A586FF2E}"/>
              </a:ext>
            </a:extLst>
          </p:cNvPr>
          <p:cNvSpPr txBox="1"/>
          <p:nvPr/>
        </p:nvSpPr>
        <p:spPr>
          <a:xfrm>
            <a:off x="9895898" y="1032806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told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ABB7719A-6442-4939-8F88-EBAEA07B1F5E}"/>
              </a:ext>
            </a:extLst>
          </p:cNvPr>
          <p:cNvSpPr txBox="1"/>
          <p:nvPr/>
        </p:nvSpPr>
        <p:spPr>
          <a:xfrm>
            <a:off x="9912134" y="1422847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did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B314A552-4D12-455A-A2DD-3E22141D7A8C}"/>
              </a:ext>
            </a:extLst>
          </p:cNvPr>
          <p:cNvSpPr txBox="1"/>
          <p:nvPr/>
        </p:nvSpPr>
        <p:spPr>
          <a:xfrm>
            <a:off x="9873058" y="1737997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drove</a:t>
            </a:r>
            <a:endParaRPr lang="hr-HR" dirty="0">
              <a:solidFill>
                <a:srgbClr val="FF33CC"/>
              </a:solidFill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12D1245D-B045-4A23-A214-0A1BB2CE87F3}"/>
              </a:ext>
            </a:extLst>
          </p:cNvPr>
          <p:cNvSpPr txBox="1"/>
          <p:nvPr/>
        </p:nvSpPr>
        <p:spPr>
          <a:xfrm>
            <a:off x="9873058" y="-23740"/>
            <a:ext cx="91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33CC"/>
                </a:solidFill>
              </a:rPr>
              <a:t>went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147BE7F-AF27-4567-B83F-8CB46459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56"/>
            <a:ext cx="12031066" cy="38624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51CA915-9533-4A3A-A990-2BB8BBE9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4" y="3936238"/>
            <a:ext cx="8413440" cy="144416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8F2D422-5934-4305-A6D7-A424274BF910}"/>
              </a:ext>
            </a:extLst>
          </p:cNvPr>
          <p:cNvSpPr txBox="1"/>
          <p:nvPr/>
        </p:nvSpPr>
        <p:spPr>
          <a:xfrm>
            <a:off x="2022159" y="4335836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read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0428611-5831-481F-80F1-759A4FE0742E}"/>
              </a:ext>
            </a:extLst>
          </p:cNvPr>
          <p:cNvSpPr txBox="1"/>
          <p:nvPr/>
        </p:nvSpPr>
        <p:spPr>
          <a:xfrm>
            <a:off x="1997377" y="3879481"/>
            <a:ext cx="86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came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362F3F6-3DA1-4E53-8C2E-76689B934B31}"/>
              </a:ext>
            </a:extLst>
          </p:cNvPr>
          <p:cNvSpPr txBox="1"/>
          <p:nvPr/>
        </p:nvSpPr>
        <p:spPr>
          <a:xfrm>
            <a:off x="2022159" y="3100640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did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CF2C465-579D-4B33-BD15-AED37D58E229}"/>
              </a:ext>
            </a:extLst>
          </p:cNvPr>
          <p:cNvSpPr txBox="1"/>
          <p:nvPr/>
        </p:nvSpPr>
        <p:spPr>
          <a:xfrm>
            <a:off x="2004654" y="2638975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bought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D3A659E-881E-40E7-9C4F-16F406615042}"/>
              </a:ext>
            </a:extLst>
          </p:cNvPr>
          <p:cNvSpPr txBox="1"/>
          <p:nvPr/>
        </p:nvSpPr>
        <p:spPr>
          <a:xfrm>
            <a:off x="1990751" y="2187930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drank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2437B58-63F2-4D30-B743-7A323C091617}"/>
              </a:ext>
            </a:extLst>
          </p:cNvPr>
          <p:cNvSpPr txBox="1"/>
          <p:nvPr/>
        </p:nvSpPr>
        <p:spPr>
          <a:xfrm>
            <a:off x="2004654" y="1722725"/>
            <a:ext cx="59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ate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F16D318-2A50-4A1F-A08A-7DD0AE072185}"/>
              </a:ext>
            </a:extLst>
          </p:cNvPr>
          <p:cNvSpPr txBox="1"/>
          <p:nvPr/>
        </p:nvSpPr>
        <p:spPr>
          <a:xfrm>
            <a:off x="2022159" y="4804581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got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EBDD3A-9190-402D-AFC7-779E3D36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110" y="0"/>
            <a:ext cx="7199779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67FF8C3-8D2F-4FA0-811F-AF8714E75B82}"/>
              </a:ext>
            </a:extLst>
          </p:cNvPr>
          <p:cNvSpPr txBox="1"/>
          <p:nvPr/>
        </p:nvSpPr>
        <p:spPr>
          <a:xfrm>
            <a:off x="3057549" y="5438936"/>
            <a:ext cx="5159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Wait</a:t>
            </a:r>
            <a:r>
              <a:rPr lang="hr-HR" sz="2400" i="1" dirty="0">
                <a:solidFill>
                  <a:srgbClr val="FF33CC"/>
                </a:solidFill>
              </a:rPr>
              <a:t> for </a:t>
            </a:r>
            <a:r>
              <a:rPr lang="hr-HR" sz="2400" i="1" dirty="0" err="1">
                <a:solidFill>
                  <a:srgbClr val="FF33CC"/>
                </a:solidFill>
              </a:rPr>
              <a:t>it</a:t>
            </a:r>
            <a:r>
              <a:rPr lang="hr-HR" sz="2400" i="1" dirty="0">
                <a:solidFill>
                  <a:srgbClr val="FF33CC"/>
                </a:solidFill>
              </a:rPr>
              <a:t>. </a:t>
            </a:r>
            <a:r>
              <a:rPr lang="hr-HR" sz="2400" i="1" dirty="0" err="1">
                <a:solidFill>
                  <a:srgbClr val="FF33CC"/>
                </a:solidFill>
              </a:rPr>
              <a:t>Our</a:t>
            </a:r>
            <a:r>
              <a:rPr lang="hr-HR" sz="2400" i="1" dirty="0">
                <a:solidFill>
                  <a:srgbClr val="FF33CC"/>
                </a:solidFill>
              </a:rPr>
              <a:t> Wi-Fi </a:t>
            </a:r>
            <a:r>
              <a:rPr lang="hr-HR" sz="2400" i="1" dirty="0" err="1">
                <a:solidFill>
                  <a:srgbClr val="FF33CC"/>
                </a:solidFill>
              </a:rPr>
              <a:t>was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out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of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service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A812426-7A01-4A28-BE75-CBBCA80769A3}"/>
              </a:ext>
            </a:extLst>
          </p:cNvPr>
          <p:cNvSpPr txBox="1"/>
          <p:nvPr/>
        </p:nvSpPr>
        <p:spPr>
          <a:xfrm>
            <a:off x="3057549" y="6148468"/>
            <a:ext cx="218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Tell</a:t>
            </a:r>
            <a:r>
              <a:rPr lang="hr-HR" sz="2400" i="1" dirty="0">
                <a:solidFill>
                  <a:srgbClr val="FF33CC"/>
                </a:solidFill>
              </a:rPr>
              <a:t> me </a:t>
            </a:r>
            <a:r>
              <a:rPr lang="hr-HR" sz="2400" i="1" dirty="0" err="1">
                <a:solidFill>
                  <a:srgbClr val="FF33CC"/>
                </a:solidFill>
              </a:rPr>
              <a:t>about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it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E1ABFF7-621B-4400-862F-E0B7B94A8283}"/>
              </a:ext>
            </a:extLst>
          </p:cNvPr>
          <p:cNvSpPr txBox="1"/>
          <p:nvPr/>
        </p:nvSpPr>
        <p:spPr>
          <a:xfrm>
            <a:off x="3057549" y="4630658"/>
            <a:ext cx="5542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didn’t</a:t>
            </a:r>
            <a:r>
              <a:rPr lang="hr-HR" sz="2400" i="1" dirty="0">
                <a:solidFill>
                  <a:srgbClr val="FF33CC"/>
                </a:solidFill>
              </a:rPr>
              <a:t>. I </a:t>
            </a:r>
            <a:r>
              <a:rPr lang="hr-HR" sz="2400" i="1" dirty="0" err="1">
                <a:solidFill>
                  <a:srgbClr val="FF33CC"/>
                </a:solidFill>
              </a:rPr>
              <a:t>waited</a:t>
            </a:r>
            <a:r>
              <a:rPr lang="hr-HR" sz="2400" i="1" dirty="0">
                <a:solidFill>
                  <a:srgbClr val="FF33CC"/>
                </a:solidFill>
              </a:rPr>
              <a:t> for </a:t>
            </a:r>
            <a:r>
              <a:rPr lang="hr-HR" sz="2400" i="1" dirty="0" err="1">
                <a:solidFill>
                  <a:srgbClr val="FF33CC"/>
                </a:solidFill>
              </a:rPr>
              <a:t>my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dad</a:t>
            </a:r>
            <a:r>
              <a:rPr lang="hr-HR" sz="2400" i="1" dirty="0">
                <a:solidFill>
                  <a:srgbClr val="FF33CC"/>
                </a:solidFill>
              </a:rPr>
              <a:t> to </a:t>
            </a:r>
            <a:r>
              <a:rPr lang="hr-HR" sz="2400" i="1" dirty="0" err="1">
                <a:solidFill>
                  <a:srgbClr val="FF33CC"/>
                </a:solidFill>
              </a:rPr>
              <a:t>come</a:t>
            </a:r>
            <a:r>
              <a:rPr lang="hr-HR" sz="2400" i="1" dirty="0">
                <a:solidFill>
                  <a:srgbClr val="FF33CC"/>
                </a:solidFill>
              </a:rPr>
              <a:t> home.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76BBF0F-1426-46D5-85ED-FA8B3DB876C3}"/>
              </a:ext>
            </a:extLst>
          </p:cNvPr>
          <p:cNvSpPr txBox="1"/>
          <p:nvPr/>
        </p:nvSpPr>
        <p:spPr>
          <a:xfrm>
            <a:off x="3057549" y="3936104"/>
            <a:ext cx="626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CC"/>
                </a:solidFill>
              </a:rPr>
              <a:t>I’m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not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finished</a:t>
            </a:r>
            <a:r>
              <a:rPr lang="hr-HR" sz="2400" i="1" dirty="0">
                <a:solidFill>
                  <a:srgbClr val="FF33CC"/>
                </a:solidFill>
              </a:rPr>
              <a:t>. </a:t>
            </a:r>
            <a:r>
              <a:rPr lang="hr-HR" sz="2400" i="1" dirty="0" err="1">
                <a:solidFill>
                  <a:srgbClr val="FF33CC"/>
                </a:solidFill>
              </a:rPr>
              <a:t>Then</a:t>
            </a:r>
            <a:r>
              <a:rPr lang="hr-HR" sz="2400" i="1" dirty="0">
                <a:solidFill>
                  <a:srgbClr val="FF33CC"/>
                </a:solidFill>
              </a:rPr>
              <a:t> I </a:t>
            </a:r>
            <a:r>
              <a:rPr lang="hr-HR" sz="2400" i="1" dirty="0" err="1">
                <a:solidFill>
                  <a:srgbClr val="FF33CC"/>
                </a:solidFill>
              </a:rPr>
              <a:t>lost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my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keys</a:t>
            </a:r>
            <a:r>
              <a:rPr lang="hr-HR" sz="2400" i="1" dirty="0">
                <a:solidFill>
                  <a:srgbClr val="FF33CC"/>
                </a:solidFill>
              </a:rPr>
              <a:t> to </a:t>
            </a:r>
            <a:r>
              <a:rPr lang="hr-HR" sz="2400" i="1" dirty="0" err="1">
                <a:solidFill>
                  <a:srgbClr val="FF33CC"/>
                </a:solidFill>
              </a:rPr>
              <a:t>the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house</a:t>
            </a:r>
            <a:r>
              <a:rPr lang="hr-HR" sz="2400" i="1" dirty="0">
                <a:solidFill>
                  <a:srgbClr val="FF33CC"/>
                </a:solidFill>
              </a:rPr>
              <a:t>.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F2DBC75-1DFD-43AD-8072-8362EC0436A9}"/>
              </a:ext>
            </a:extLst>
          </p:cNvPr>
          <p:cNvSpPr txBox="1"/>
          <p:nvPr/>
        </p:nvSpPr>
        <p:spPr>
          <a:xfrm>
            <a:off x="3057549" y="3169710"/>
            <a:ext cx="267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CC"/>
                </a:solidFill>
              </a:rPr>
              <a:t>I </a:t>
            </a:r>
            <a:r>
              <a:rPr lang="hr-HR" sz="2400" i="1" dirty="0" err="1">
                <a:solidFill>
                  <a:srgbClr val="FF33CC"/>
                </a:solidFill>
              </a:rPr>
              <a:t>got</a:t>
            </a:r>
            <a:r>
              <a:rPr lang="hr-HR" sz="2400" i="1" dirty="0">
                <a:solidFill>
                  <a:srgbClr val="FF33CC"/>
                </a:solidFill>
              </a:rPr>
              <a:t> </a:t>
            </a:r>
            <a:r>
              <a:rPr lang="hr-HR" sz="2400" i="1" dirty="0" err="1">
                <a:solidFill>
                  <a:srgbClr val="FF33CC"/>
                </a:solidFill>
              </a:rPr>
              <a:t>an</a:t>
            </a:r>
            <a:r>
              <a:rPr lang="hr-HR" sz="2400" i="1" dirty="0">
                <a:solidFill>
                  <a:srgbClr val="FF33CC"/>
                </a:solidFill>
              </a:rPr>
              <a:t> F </a:t>
            </a:r>
            <a:r>
              <a:rPr lang="hr-HR" sz="2400" i="1" dirty="0" err="1">
                <a:solidFill>
                  <a:srgbClr val="FF33CC"/>
                </a:solidFill>
              </a:rPr>
              <a:t>in</a:t>
            </a:r>
            <a:r>
              <a:rPr lang="hr-HR" sz="2400" i="1" dirty="0">
                <a:solidFill>
                  <a:srgbClr val="FF33CC"/>
                </a:solidFill>
              </a:rPr>
              <a:t> English.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87B843-F7D8-4B60-A52B-40D5E2CD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36"/>
            <a:ext cx="12192000" cy="42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b="1" dirty="0">
                <a:solidFill>
                  <a:prstClr val="black"/>
                </a:solidFill>
              </a:rPr>
              <a:t>PLAY AND LEARN!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hr-HR" sz="2000" i="1" dirty="0">
                <a:solidFill>
                  <a:prstClr val="black"/>
                </a:solidFill>
                <a:hlinkClick r:id="rId4"/>
              </a:rPr>
              <a:t>https://www.e-sfera.hr/dodatni-digitalni-sadrzaji/54c3d7fb-f9c4-4c69-9c8b-889e6f7925ec/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522F0D3-D693-48A3-9550-EDFFBC90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9" y="1890475"/>
            <a:ext cx="10611129" cy="330233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361847-7445-4CEC-B560-BA3FFC717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62" y="0"/>
            <a:ext cx="7926438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D1C8C1C-33F4-44FC-986B-C8B2F9CFEFE6}"/>
              </a:ext>
            </a:extLst>
          </p:cNvPr>
          <p:cNvSpPr txBox="1"/>
          <p:nvPr/>
        </p:nvSpPr>
        <p:spPr>
          <a:xfrm>
            <a:off x="10128693" y="503640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lonely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4AD0F20-20EA-4216-A980-895A512FD4A9}"/>
              </a:ext>
            </a:extLst>
          </p:cNvPr>
          <p:cNvSpPr txBox="1"/>
          <p:nvPr/>
        </p:nvSpPr>
        <p:spPr>
          <a:xfrm>
            <a:off x="10024834" y="6489890"/>
            <a:ext cx="79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scared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1B2434F-F157-40FE-BE0C-26C027F7D9BA}"/>
              </a:ext>
            </a:extLst>
          </p:cNvPr>
          <p:cNvSpPr txBox="1"/>
          <p:nvPr/>
        </p:nvSpPr>
        <p:spPr>
          <a:xfrm>
            <a:off x="7924517" y="50233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0070C0"/>
                </a:solidFill>
              </a:rPr>
              <a:t>sad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AC02DED-2D29-43D0-967D-168D8EE01787}"/>
              </a:ext>
            </a:extLst>
          </p:cNvPr>
          <p:cNvSpPr txBox="1"/>
          <p:nvPr/>
        </p:nvSpPr>
        <p:spPr>
          <a:xfrm flipH="1">
            <a:off x="5821553" y="6489890"/>
            <a:ext cx="138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surprised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79470ED-7DC2-44B0-ACEF-06C92708E32E}"/>
              </a:ext>
            </a:extLst>
          </p:cNvPr>
          <p:cNvSpPr txBox="1"/>
          <p:nvPr/>
        </p:nvSpPr>
        <p:spPr>
          <a:xfrm>
            <a:off x="10161899" y="3307829"/>
            <a:ext cx="102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confused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A8F1E8A-FAF7-4AEC-BA40-A0EA8F95FB49}"/>
              </a:ext>
            </a:extLst>
          </p:cNvPr>
          <p:cNvSpPr txBox="1"/>
          <p:nvPr/>
        </p:nvSpPr>
        <p:spPr>
          <a:xfrm>
            <a:off x="7831140" y="3295442"/>
            <a:ext cx="72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angry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0B42BF97-CBE9-41FC-9FA0-862658EA4008}"/>
              </a:ext>
            </a:extLst>
          </p:cNvPr>
          <p:cNvSpPr txBox="1"/>
          <p:nvPr/>
        </p:nvSpPr>
        <p:spPr>
          <a:xfrm flipH="1">
            <a:off x="5631125" y="3316733"/>
            <a:ext cx="83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bored</a:t>
            </a:r>
            <a:endParaRPr lang="hr-HR" i="1" dirty="0">
              <a:solidFill>
                <a:srgbClr val="0070C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048487D-D20E-4401-AF7D-06D240190C93}"/>
              </a:ext>
            </a:extLst>
          </p:cNvPr>
          <p:cNvSpPr txBox="1"/>
          <p:nvPr/>
        </p:nvSpPr>
        <p:spPr>
          <a:xfrm>
            <a:off x="10294715" y="1552233"/>
            <a:ext cx="76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happy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35B5909-7ADF-4211-8A97-61EEA85BCFE7}"/>
              </a:ext>
            </a:extLst>
          </p:cNvPr>
          <p:cNvSpPr txBox="1"/>
          <p:nvPr/>
        </p:nvSpPr>
        <p:spPr>
          <a:xfrm flipH="1">
            <a:off x="7924516" y="1552233"/>
            <a:ext cx="126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0070C0"/>
                </a:solidFill>
              </a:rPr>
              <a:t>nervous</a:t>
            </a:r>
            <a:endParaRPr lang="hr-HR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F039E8-65D1-4D70-9A21-284F47E7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555"/>
            <a:ext cx="12192000" cy="36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49B6B0-A1BD-4584-A681-222A8223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59" y="0"/>
            <a:ext cx="10277341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9C6A6D7-56B5-40E8-8252-DB81F188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54168" cy="20481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133D91D-C8A6-41ED-8117-B555EF8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37" y="3858830"/>
            <a:ext cx="5858693" cy="2857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59A2A-B856-9EF0-D821-3E931877AEFF}"/>
              </a:ext>
            </a:extLst>
          </p:cNvPr>
          <p:cNvSpPr txBox="1"/>
          <p:nvPr/>
        </p:nvSpPr>
        <p:spPr>
          <a:xfrm>
            <a:off x="268641" y="2060451"/>
            <a:ext cx="137737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https://www.e-sfera.hr/dodatni-digitalni-sadrzaji/54c3d7fb-f9c4-4c69-9c8b-889e6f7925ec/</a:t>
            </a:r>
            <a:endParaRPr lang="hr-HR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62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D86719-C8CF-4B8F-B553-A8AFD2FD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091"/>
            <a:ext cx="12192000" cy="486981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49B77F4-F528-4F76-B0F1-BC0D11F15E28}"/>
              </a:ext>
            </a:extLst>
          </p:cNvPr>
          <p:cNvSpPr txBox="1"/>
          <p:nvPr/>
        </p:nvSpPr>
        <p:spPr>
          <a:xfrm>
            <a:off x="47335" y="4890289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 5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BC280CE-A689-48D2-A240-C2D7D149CF87}"/>
              </a:ext>
            </a:extLst>
          </p:cNvPr>
          <p:cNvSpPr txBox="1"/>
          <p:nvPr/>
        </p:nvSpPr>
        <p:spPr>
          <a:xfrm>
            <a:off x="47335" y="443122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 7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803756B-21D1-430F-B4CE-395795A18EE8}"/>
              </a:ext>
            </a:extLst>
          </p:cNvPr>
          <p:cNvSpPr txBox="1"/>
          <p:nvPr/>
        </p:nvSpPr>
        <p:spPr>
          <a:xfrm>
            <a:off x="112398" y="39362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3E7998C-B935-46B9-A84F-029E05C9942A}"/>
              </a:ext>
            </a:extLst>
          </p:cNvPr>
          <p:cNvSpPr txBox="1"/>
          <p:nvPr/>
        </p:nvSpPr>
        <p:spPr>
          <a:xfrm>
            <a:off x="45533" y="347715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 6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13A1EF8-4D6E-4C7D-84BF-BF18319076B9}"/>
              </a:ext>
            </a:extLst>
          </p:cNvPr>
          <p:cNvSpPr txBox="1"/>
          <p:nvPr/>
        </p:nvSpPr>
        <p:spPr>
          <a:xfrm>
            <a:off x="60587" y="2994813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33CC"/>
                </a:solidFill>
              </a:rPr>
              <a:t> 4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F0DCC6A-6D62-4F31-9DDF-5AE305865048}"/>
              </a:ext>
            </a:extLst>
          </p:cNvPr>
          <p:cNvSpPr txBox="1"/>
          <p:nvPr/>
        </p:nvSpPr>
        <p:spPr>
          <a:xfrm>
            <a:off x="72037" y="2033249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CC"/>
                </a:solidFill>
              </a:rPr>
              <a:t> 2</a:t>
            </a:r>
            <a:endParaRPr lang="hr-HR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4559DD-E48A-4EDA-A099-218A010C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43" y="1543989"/>
            <a:ext cx="9015150" cy="33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A262A75-5734-40B6-8152-E0B6B5D8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60" y="0"/>
            <a:ext cx="9376280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77775A8-A455-4D6D-9B1E-BDA3C78DB203}"/>
              </a:ext>
            </a:extLst>
          </p:cNvPr>
          <p:cNvSpPr txBox="1"/>
          <p:nvPr/>
        </p:nvSpPr>
        <p:spPr>
          <a:xfrm>
            <a:off x="7578251" y="5474659"/>
            <a:ext cx="226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Perfect, I </a:t>
            </a:r>
            <a:r>
              <a:rPr lang="hr-HR" i="1" dirty="0" err="1">
                <a:solidFill>
                  <a:srgbClr val="FF33CC"/>
                </a:solidFill>
              </a:rPr>
              <a:t>see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fire</a:t>
            </a:r>
            <a:r>
              <a:rPr lang="hr-HR" i="1" dirty="0">
                <a:solidFill>
                  <a:srgbClr val="FF33CC"/>
                </a:solidFill>
              </a:rPr>
              <a:t>, </a:t>
            </a:r>
            <a:r>
              <a:rPr lang="hr-HR" i="1" dirty="0" err="1">
                <a:solidFill>
                  <a:srgbClr val="FF33CC"/>
                </a:solidFill>
              </a:rPr>
              <a:t>Gallaway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Girl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162479E-BE01-404B-9072-1DF9B3CFCEA9}"/>
              </a:ext>
            </a:extLst>
          </p:cNvPr>
          <p:cNvSpPr txBox="1"/>
          <p:nvPr/>
        </p:nvSpPr>
        <p:spPr>
          <a:xfrm>
            <a:off x="4856920" y="5797825"/>
            <a:ext cx="15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musician</a:t>
            </a:r>
            <a:endParaRPr lang="hr-HR" i="1" dirty="0">
              <a:solidFill>
                <a:srgbClr val="FF33CC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241D769-DBC7-4962-B419-FC3429FE4531}"/>
              </a:ext>
            </a:extLst>
          </p:cNvPr>
          <p:cNvSpPr txBox="1"/>
          <p:nvPr/>
        </p:nvSpPr>
        <p:spPr>
          <a:xfrm>
            <a:off x="4856920" y="5106982"/>
            <a:ext cx="196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Halifax</a:t>
            </a:r>
            <a:r>
              <a:rPr lang="hr-HR" i="1" dirty="0">
                <a:solidFill>
                  <a:srgbClr val="FF33CC"/>
                </a:solidFill>
              </a:rPr>
              <a:t>, </a:t>
            </a:r>
            <a:r>
              <a:rPr lang="hr-HR" i="1" dirty="0" err="1">
                <a:solidFill>
                  <a:srgbClr val="FF33CC"/>
                </a:solidFill>
              </a:rPr>
              <a:t>the</a:t>
            </a:r>
            <a:r>
              <a:rPr lang="hr-HR" i="1" dirty="0">
                <a:solidFill>
                  <a:srgbClr val="FF33CC"/>
                </a:solidFill>
              </a:rPr>
              <a:t> UK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D674305-7DF4-40D1-8293-E95F7C016FE7}"/>
              </a:ext>
            </a:extLst>
          </p:cNvPr>
          <p:cNvSpPr txBox="1"/>
          <p:nvPr/>
        </p:nvSpPr>
        <p:spPr>
          <a:xfrm>
            <a:off x="7578250" y="4409373"/>
            <a:ext cx="153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CC"/>
                </a:solidFill>
              </a:rPr>
              <a:t>guitar</a:t>
            </a:r>
            <a:r>
              <a:rPr lang="hr-HR" i="1" dirty="0">
                <a:solidFill>
                  <a:srgbClr val="FF33CC"/>
                </a:solidFill>
              </a:rPr>
              <a:t>, piano </a:t>
            </a:r>
            <a:r>
              <a:rPr lang="hr-HR" i="1" dirty="0" err="1">
                <a:solidFill>
                  <a:srgbClr val="FF33CC"/>
                </a:solidFill>
              </a:rPr>
              <a:t>and</a:t>
            </a:r>
            <a:r>
              <a:rPr lang="hr-HR" i="1" dirty="0">
                <a:solidFill>
                  <a:srgbClr val="FF33CC"/>
                </a:solidFill>
              </a:rPr>
              <a:t> </a:t>
            </a:r>
            <a:r>
              <a:rPr lang="hr-HR" i="1" dirty="0" err="1">
                <a:solidFill>
                  <a:srgbClr val="FF33CC"/>
                </a:solidFill>
              </a:rPr>
              <a:t>volin</a:t>
            </a:r>
            <a:r>
              <a:rPr lang="hr-HR" i="1" dirty="0">
                <a:solidFill>
                  <a:srgbClr val="FF33CC"/>
                </a:solidFill>
              </a:rPr>
              <a:t> 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543F274-F1A2-4052-AB5D-5B3DF29D6F98}"/>
              </a:ext>
            </a:extLst>
          </p:cNvPr>
          <p:cNvSpPr txBox="1"/>
          <p:nvPr/>
        </p:nvSpPr>
        <p:spPr>
          <a:xfrm>
            <a:off x="4856922" y="4313583"/>
            <a:ext cx="15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17th </a:t>
            </a:r>
            <a:r>
              <a:rPr lang="hr-HR" i="1" dirty="0" err="1">
                <a:solidFill>
                  <a:srgbClr val="FF33CC"/>
                </a:solidFill>
              </a:rPr>
              <a:t>February</a:t>
            </a:r>
            <a:endParaRPr lang="hr-HR" i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6B3AAA-9170-4004-BEC2-79A89993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14" y="0"/>
            <a:ext cx="9196772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8FB483D-F54B-414C-BF36-C4A4385B0D66}"/>
              </a:ext>
            </a:extLst>
          </p:cNvPr>
          <p:cNvSpPr txBox="1"/>
          <p:nvPr/>
        </p:nvSpPr>
        <p:spPr>
          <a:xfrm>
            <a:off x="6380922" y="23597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94D5C36-39B3-4119-A5EB-C5C3482B7602}"/>
              </a:ext>
            </a:extLst>
          </p:cNvPr>
          <p:cNvSpPr txBox="1"/>
          <p:nvPr/>
        </p:nvSpPr>
        <p:spPr>
          <a:xfrm>
            <a:off x="6380922" y="16697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10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4FC031-854F-419A-9CE5-C59F22B6DED4}"/>
              </a:ext>
            </a:extLst>
          </p:cNvPr>
          <p:cNvSpPr txBox="1"/>
          <p:nvPr/>
        </p:nvSpPr>
        <p:spPr>
          <a:xfrm>
            <a:off x="1656522" y="57589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9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F6BDD74-440D-4C9B-9577-5FF06D187C1B}"/>
              </a:ext>
            </a:extLst>
          </p:cNvPr>
          <p:cNvSpPr txBox="1"/>
          <p:nvPr/>
        </p:nvSpPr>
        <p:spPr>
          <a:xfrm>
            <a:off x="1656522" y="23597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4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4C1EE5B-117E-47CE-A34D-F6568DA60811}"/>
              </a:ext>
            </a:extLst>
          </p:cNvPr>
          <p:cNvSpPr txBox="1"/>
          <p:nvPr/>
        </p:nvSpPr>
        <p:spPr>
          <a:xfrm>
            <a:off x="1640274" y="1655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7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617676A-D2AC-414E-A2BE-154CA67D9A6D}"/>
              </a:ext>
            </a:extLst>
          </p:cNvPr>
          <p:cNvSpPr txBox="1"/>
          <p:nvPr/>
        </p:nvSpPr>
        <p:spPr>
          <a:xfrm>
            <a:off x="1656522" y="4711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6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909B926-985E-4789-A818-47F938EA3091}"/>
              </a:ext>
            </a:extLst>
          </p:cNvPr>
          <p:cNvSpPr txBox="1"/>
          <p:nvPr/>
        </p:nvSpPr>
        <p:spPr>
          <a:xfrm>
            <a:off x="1656522" y="38431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671BCDE-0121-44E8-8D7E-159B21C7F6FB}"/>
              </a:ext>
            </a:extLst>
          </p:cNvPr>
          <p:cNvSpPr txBox="1"/>
          <p:nvPr/>
        </p:nvSpPr>
        <p:spPr>
          <a:xfrm>
            <a:off x="6380922" y="51882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C03F084-07C9-402C-A52A-26EF756E1759}"/>
              </a:ext>
            </a:extLst>
          </p:cNvPr>
          <p:cNvSpPr txBox="1"/>
          <p:nvPr/>
        </p:nvSpPr>
        <p:spPr>
          <a:xfrm>
            <a:off x="6380922" y="32443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839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C77ED54-1FA1-476D-BEAA-BEBAE24E2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570"/>
            <a:ext cx="12192000" cy="5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196</Words>
  <Application>Microsoft Office PowerPoint</Application>
  <PresentationFormat>Widescreen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sustava Office</vt:lpstr>
      <vt:lpstr>  Unit 2: Lesson 7   What a day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320</cp:revision>
  <dcterms:created xsi:type="dcterms:W3CDTF">2021-09-01T06:25:32Z</dcterms:created>
  <dcterms:modified xsi:type="dcterms:W3CDTF">2022-10-19T11:21:34Z</dcterms:modified>
</cp:coreProperties>
</file>